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298002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северо-восточный, северный 7-12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5-7, днем 18-20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северо-восточный                7-12 м/с. Температура воздуха 3-5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111EA451-BBD9-2737-23EA-604DA4869F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129415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21886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4342</cp:revision>
  <cp:lastPrinted>2021-07-01T03:56:27Z</cp:lastPrinted>
  <dcterms:created xsi:type="dcterms:W3CDTF">2018-03-27T06:03:00Z</dcterms:created>
  <dcterms:modified xsi:type="dcterms:W3CDTF">2026-05-17T08:10:30Z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